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81" r:id="rId2"/>
    <p:sldId id="482" r:id="rId3"/>
    <p:sldId id="483" r:id="rId4"/>
    <p:sldId id="484" r:id="rId5"/>
    <p:sldId id="485" r:id="rId6"/>
    <p:sldId id="486" r:id="rId7"/>
    <p:sldId id="487" r:id="rId8"/>
    <p:sldId id="488" r:id="rId9"/>
    <p:sldId id="489" r:id="rId10"/>
    <p:sldId id="490" r:id="rId11"/>
    <p:sldId id="491" r:id="rId12"/>
    <p:sldId id="492" r:id="rId13"/>
    <p:sldId id="493" r:id="rId14"/>
  </p:sldIdLst>
  <p:sldSz cx="9144000" cy="6858000" type="screen4x3"/>
  <p:notesSz cx="6858000" cy="9144000"/>
  <p:custDataLst>
    <p:tags r:id="rId1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4">
          <p15:clr>
            <a:srgbClr val="A4A3A4"/>
          </p15:clr>
        </p15:guide>
        <p15:guide id="2" orient="horz" pos="1151">
          <p15:clr>
            <a:srgbClr val="A4A3A4"/>
          </p15:clr>
        </p15:guide>
        <p15:guide id="3" orient="horz" pos="2018">
          <p15:clr>
            <a:srgbClr val="A4A3A4"/>
          </p15:clr>
        </p15:guide>
        <p15:guide id="4" orient="horz" pos="2652">
          <p15:clr>
            <a:srgbClr val="A4A3A4"/>
          </p15:clr>
        </p15:guide>
        <p15:guide id="5" pos="5579">
          <p15:clr>
            <a:srgbClr val="A4A3A4"/>
          </p15:clr>
        </p15:guide>
        <p15:guide id="6" pos="5266">
          <p15:clr>
            <a:srgbClr val="A4A3A4"/>
          </p15:clr>
        </p15:guide>
        <p15:guide id="7" pos="198">
          <p15:clr>
            <a:srgbClr val="A4A3A4"/>
          </p15:clr>
        </p15:guide>
        <p15:guide id="8" pos="3193">
          <p15:clr>
            <a:srgbClr val="A4A3A4"/>
          </p15:clr>
        </p15:guide>
        <p15:guide id="9" pos="49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441CB"/>
    <a:srgbClr val="969696"/>
    <a:srgbClr val="B2B2B2"/>
    <a:srgbClr val="9DC2EB"/>
    <a:srgbClr val="7DC4FF"/>
    <a:srgbClr val="5F5F5F"/>
    <a:srgbClr val="EAEAEA"/>
    <a:srgbClr val="F8F8F8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6" autoAdjust="0"/>
    <p:restoredTop sz="94552" autoAdjust="0"/>
  </p:normalViewPr>
  <p:slideViewPr>
    <p:cSldViewPr snapToGrid="0">
      <p:cViewPr>
        <p:scale>
          <a:sx n="88" d="100"/>
          <a:sy n="88" d="100"/>
        </p:scale>
        <p:origin x="-330" y="-72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195167-61B9-4CC3-8B1C-3F9875061447}" type="datetimeFigureOut">
              <a:rPr lang="de-DE"/>
              <a:pPr>
                <a:defRPr/>
              </a:pPr>
              <a:t>16.09.2016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E907B6-C2F1-4422-982A-69C7BBAEA41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804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840786-AC9A-4193-BA47-328C43794B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2839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6646863" y="6248400"/>
            <a:ext cx="2225675" cy="392113"/>
            <a:chOff x="3316" y="1854"/>
            <a:chExt cx="2110" cy="372"/>
          </a:xfrm>
        </p:grpSpPr>
        <p:pic>
          <p:nvPicPr>
            <p:cNvPr id="5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2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300038" y="6269038"/>
            <a:ext cx="496887" cy="11588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796925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1293813" y="6269038"/>
            <a:ext cx="49530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1789113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2286000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2782888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21"/>
          <p:cNvSpPr>
            <a:spLocks noChangeArrowheads="1"/>
          </p:cNvSpPr>
          <p:nvPr userDrawn="1"/>
        </p:nvSpPr>
        <p:spPr bwMode="auto">
          <a:xfrm>
            <a:off x="3279775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776663" y="6269038"/>
            <a:ext cx="49530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angle 23"/>
          <p:cNvSpPr>
            <a:spLocks noChangeArrowheads="1"/>
          </p:cNvSpPr>
          <p:nvPr userDrawn="1"/>
        </p:nvSpPr>
        <p:spPr bwMode="auto">
          <a:xfrm>
            <a:off x="4271963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4768850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Line 25"/>
          <p:cNvSpPr>
            <a:spLocks noChangeShapeType="1"/>
          </p:cNvSpPr>
          <p:nvPr userDrawn="1"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noProof="1" smtClean="0"/>
            </a:lvl1pPr>
          </a:lstStyle>
          <a:p>
            <a:pPr lvl="0"/>
            <a:r>
              <a:rPr lang="en-US" noProof="1" smtClean="0"/>
              <a:t>Formatvorlage des Untertitelmasters durch Klicken bearbeiten</a:t>
            </a: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noProof="1" smtClean="0"/>
            </a:lvl1pPr>
          </a:lstStyle>
          <a:p>
            <a:pPr lvl="0"/>
            <a:r>
              <a:rPr lang="en-US" noProof="1" smtClean="0"/>
              <a:t>Titelmasterformat durch Klicken bearbeiten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43384"/>
      </p:ext>
    </p:extLst>
  </p:cSld>
  <p:clrMapOvr>
    <a:masterClrMapping/>
  </p:clrMapOvr>
  <p:transition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9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9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0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4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8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7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das Titelformat zu bearbeiten</a:t>
            </a:r>
          </a:p>
        </p:txBody>
      </p:sp>
      <p:grpSp>
        <p:nvGrpSpPr>
          <p:cNvPr id="1029" name="Group 10"/>
          <p:cNvGrpSpPr>
            <a:grpSpLocks/>
          </p:cNvGrpSpPr>
          <p:nvPr userDrawn="1"/>
        </p:nvGrpSpPr>
        <p:grpSpPr bwMode="auto">
          <a:xfrm>
            <a:off x="6646863" y="6248400"/>
            <a:ext cx="2225675" cy="392113"/>
            <a:chOff x="3316" y="1854"/>
            <a:chExt cx="2110" cy="372"/>
          </a:xfrm>
        </p:grpSpPr>
        <p:pic>
          <p:nvPicPr>
            <p:cNvPr id="1041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300038" y="6269038"/>
            <a:ext cx="496887" cy="158750"/>
          </a:xfrm>
          <a:prstGeom prst="rect">
            <a:avLst/>
          </a:prstGeom>
          <a:solidFill>
            <a:srgbClr val="E2E2E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" name="Rectangle 16"/>
          <p:cNvSpPr>
            <a:spLocks noChangeArrowheads="1"/>
          </p:cNvSpPr>
          <p:nvPr userDrawn="1"/>
        </p:nvSpPr>
        <p:spPr bwMode="auto">
          <a:xfrm>
            <a:off x="796925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" name="Rectangle 17"/>
          <p:cNvSpPr>
            <a:spLocks noChangeArrowheads="1"/>
          </p:cNvSpPr>
          <p:nvPr userDrawn="1"/>
        </p:nvSpPr>
        <p:spPr bwMode="auto">
          <a:xfrm>
            <a:off x="1293813" y="6269038"/>
            <a:ext cx="495300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8"/>
          <p:cNvSpPr>
            <a:spLocks noChangeArrowheads="1"/>
          </p:cNvSpPr>
          <p:nvPr userDrawn="1"/>
        </p:nvSpPr>
        <p:spPr bwMode="auto">
          <a:xfrm>
            <a:off x="1789113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9"/>
          <p:cNvSpPr>
            <a:spLocks noChangeArrowheads="1"/>
          </p:cNvSpPr>
          <p:nvPr userDrawn="1"/>
        </p:nvSpPr>
        <p:spPr bwMode="auto">
          <a:xfrm>
            <a:off x="2286000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20"/>
          <p:cNvSpPr>
            <a:spLocks noChangeArrowheads="1"/>
          </p:cNvSpPr>
          <p:nvPr userDrawn="1"/>
        </p:nvSpPr>
        <p:spPr bwMode="auto">
          <a:xfrm>
            <a:off x="2782888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" name="Rectangle 21"/>
          <p:cNvSpPr>
            <a:spLocks noChangeArrowheads="1"/>
          </p:cNvSpPr>
          <p:nvPr userDrawn="1"/>
        </p:nvSpPr>
        <p:spPr bwMode="auto">
          <a:xfrm>
            <a:off x="3279775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" name="Rectangle 22"/>
          <p:cNvSpPr>
            <a:spLocks noChangeArrowheads="1"/>
          </p:cNvSpPr>
          <p:nvPr userDrawn="1"/>
        </p:nvSpPr>
        <p:spPr bwMode="auto">
          <a:xfrm>
            <a:off x="3776663" y="6269038"/>
            <a:ext cx="495300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" name="Rectangle 23"/>
          <p:cNvSpPr>
            <a:spLocks noChangeArrowheads="1"/>
          </p:cNvSpPr>
          <p:nvPr userDrawn="1"/>
        </p:nvSpPr>
        <p:spPr bwMode="auto">
          <a:xfrm>
            <a:off x="4271963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" name="Rectangle 24"/>
          <p:cNvSpPr>
            <a:spLocks noChangeArrowheads="1"/>
          </p:cNvSpPr>
          <p:nvPr userDrawn="1"/>
        </p:nvSpPr>
        <p:spPr bwMode="auto">
          <a:xfrm>
            <a:off x="4768850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" name="Line 25"/>
          <p:cNvSpPr>
            <a:spLocks noChangeShapeType="1"/>
          </p:cNvSpPr>
          <p:nvPr userDrawn="1"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 advClick="0" advTm="4000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2"/>
          <p:cNvSpPr>
            <a:spLocks noGrp="1"/>
          </p:cNvSpPr>
          <p:nvPr>
            <p:ph type="subTitle" idx="1"/>
          </p:nvPr>
        </p:nvSpPr>
        <p:spPr>
          <a:xfrm>
            <a:off x="3681413" y="3305175"/>
            <a:ext cx="3017044" cy="57785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CPE Programs Module</a:t>
            </a:r>
          </a:p>
        </p:txBody>
      </p:sp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1520429" y="2265363"/>
            <a:ext cx="5088731" cy="90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ICAI MOBILE APP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0" y="2252664"/>
            <a:ext cx="760809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79" y="1546226"/>
            <a:ext cx="20288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29" y="1279525"/>
            <a:ext cx="166568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8859" y="4529139"/>
            <a:ext cx="5845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AC3B2E-BA16-462F-B281-A30E802FAE52}" type="slidenum">
              <a:rPr lang="en-US" altLang="en-US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mtClean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7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288256" y="528638"/>
            <a:ext cx="6684169" cy="938212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Program Alert Preferences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29" y="1466850"/>
            <a:ext cx="231100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03" y="1460500"/>
            <a:ext cx="2309813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7" y="1460500"/>
            <a:ext cx="2311004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8859" y="787401"/>
            <a:ext cx="5845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B3F256-9EC6-4B74-9B1D-1C44C457A7F1}" type="slidenum">
              <a:rPr lang="en-US" altLang="en-US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mtClean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88256" y="528638"/>
            <a:ext cx="6684169" cy="938212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CPE Committee</a:t>
            </a:r>
          </a:p>
        </p:txBody>
      </p:sp>
      <p:pic>
        <p:nvPicPr>
          <p:cNvPr id="3174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29" y="1466850"/>
            <a:ext cx="231100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03" y="1460500"/>
            <a:ext cx="2309813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7" y="1460500"/>
            <a:ext cx="2311004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8859" y="787401"/>
            <a:ext cx="5845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2EE2E3-D8B3-4E17-80DE-24906D3BBDAB}" type="slidenum">
              <a:rPr lang="en-US" altLang="en-US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mtClean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3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288256" y="528638"/>
            <a:ext cx="6684169" cy="938212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News Letter</a:t>
            </a: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29" y="1466850"/>
            <a:ext cx="231100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463675"/>
            <a:ext cx="230981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8859" y="787401"/>
            <a:ext cx="5845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94560B-2113-454C-B874-AAB6DEFCB1DE}" type="slidenum">
              <a:rPr lang="en-US" altLang="en-US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mtClean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6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288256" y="528638"/>
            <a:ext cx="6684169" cy="938212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Webcast</a:t>
            </a:r>
          </a:p>
        </p:txBody>
      </p:sp>
      <p:pic>
        <p:nvPicPr>
          <p:cNvPr id="3379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29" y="1466850"/>
            <a:ext cx="231100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463675"/>
            <a:ext cx="230981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8859" y="787401"/>
            <a:ext cx="5845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DB226F-F011-4582-8C6D-ACC92ED69755}" type="slidenum">
              <a:rPr lang="en-US" altLang="en-US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mtClean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8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418035" y="636589"/>
            <a:ext cx="2616994" cy="661987"/>
          </a:xfrm>
        </p:spPr>
        <p:txBody>
          <a:bodyPr/>
          <a:lstStyle/>
          <a:p>
            <a:r>
              <a:rPr lang="en-US" altLang="en-US" smtClean="0"/>
              <a:t>Main Features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6029" y="1444626"/>
            <a:ext cx="8229600" cy="4467225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en-US" altLang="en-US" smtClean="0"/>
              <a:t>	</a:t>
            </a:r>
            <a:r>
              <a:rPr lang="en-US" altLang="en-US" sz="2200" smtClean="0"/>
              <a:t>ICAI brings yet another revolution in disseminating information regarding CPE activities by developing a CPE segment with the title “CPE Programs” on ICAI Mobile App. In the first phase, it has been functional through android platform and based on the feedback / response the same would also be developed for IOS platform shortly. It contains the following main features:</a:t>
            </a:r>
          </a:p>
          <a:p>
            <a:pPr lvl="2"/>
            <a:r>
              <a:rPr lang="en-US" altLang="en-US" sz="2200" smtClean="0"/>
              <a:t>Details of upcoming programs</a:t>
            </a:r>
          </a:p>
          <a:p>
            <a:pPr lvl="2"/>
            <a:r>
              <a:rPr lang="en-US" altLang="en-US" sz="2200" smtClean="0"/>
              <a:t>Know your CPE hours credit</a:t>
            </a:r>
          </a:p>
          <a:p>
            <a:pPr lvl="2"/>
            <a:r>
              <a:rPr lang="en-US" altLang="en-US" sz="2200" smtClean="0"/>
              <a:t>Register for program alert</a:t>
            </a:r>
          </a:p>
          <a:p>
            <a:pPr lvl="2"/>
            <a:r>
              <a:rPr lang="en-US" altLang="en-US" sz="2200" smtClean="0"/>
              <a:t>Online Submission of Unstructured Learning Activities</a:t>
            </a:r>
          </a:p>
          <a:p>
            <a:pPr lvl="2"/>
            <a:r>
              <a:rPr lang="en-US" altLang="en-US" sz="2200" smtClean="0"/>
              <a:t>Receiving notifications regarding program alerts and CPE hours credit</a:t>
            </a:r>
          </a:p>
          <a:p>
            <a:pPr lvl="2"/>
            <a:r>
              <a:rPr lang="en-US" altLang="en-US" sz="2200" smtClean="0"/>
              <a:t>View CPE Webcasts, CPE e-newsletters</a:t>
            </a:r>
          </a:p>
          <a:p>
            <a:endParaRPr lang="en-US" altLang="en-US" sz="220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8859" y="787401"/>
            <a:ext cx="5845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BEA8AA-805B-485D-BD16-BFB76478AB6B}" type="slidenum">
              <a:rPr lang="en-US" altLang="en-US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mtClean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88256" y="528638"/>
            <a:ext cx="6684169" cy="938212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Splash &amp; Home Page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29" y="1466850"/>
            <a:ext cx="231100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41" y="1466850"/>
            <a:ext cx="230981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8859" y="787401"/>
            <a:ext cx="5845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2FFC20-A91E-4CBF-936E-992AA26C57BE}" type="slidenum">
              <a:rPr lang="en-US" altLang="en-US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mtClean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88256" y="528638"/>
            <a:ext cx="6684169" cy="938212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CPE Programs Module in Left Menu</a:t>
            </a:r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29" y="1466850"/>
            <a:ext cx="231100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41" y="1466850"/>
            <a:ext cx="230981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8859" y="787401"/>
            <a:ext cx="5845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56E016-7BC5-4489-B2B5-1834ED0EB49B}" type="slidenum">
              <a:rPr lang="en-US" altLang="en-US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mtClean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0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288256" y="528638"/>
            <a:ext cx="6684169" cy="938212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CPE Programs Main Screen</a:t>
            </a:r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29" y="1466850"/>
            <a:ext cx="231100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41" y="1466850"/>
            <a:ext cx="230981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8859" y="787401"/>
            <a:ext cx="5845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0B4980-8E8D-4BE1-AE32-0E05A39ADCF0}" type="slidenum">
              <a:rPr lang="en-US" altLang="en-US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mtClean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3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88256" y="528638"/>
            <a:ext cx="6684169" cy="938212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Upcoming Programs</a:t>
            </a: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29" y="1466850"/>
            <a:ext cx="231100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41" y="1466850"/>
            <a:ext cx="230981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8859" y="787401"/>
            <a:ext cx="5845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A8C6D1-AFD8-4028-91D7-63B3D4F187C7}" type="slidenum">
              <a:rPr lang="en-US" altLang="en-US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mtClean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288256" y="528638"/>
            <a:ext cx="6684169" cy="938212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CPE Program Detail</a:t>
            </a: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29" y="1466850"/>
            <a:ext cx="231100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463675"/>
            <a:ext cx="230981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7" y="1460500"/>
            <a:ext cx="2311004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8859" y="787401"/>
            <a:ext cx="5845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46295E-3DF4-4FEA-A2AF-783557C5455B}" type="slidenum">
              <a:rPr lang="en-US" altLang="en-US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mtClean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88256" y="528638"/>
            <a:ext cx="6684169" cy="938212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CPE Program Search</a:t>
            </a:r>
          </a:p>
        </p:txBody>
      </p:sp>
      <p:pic>
        <p:nvPicPr>
          <p:cNvPr id="2867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29" y="1466850"/>
            <a:ext cx="231100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03" y="1460500"/>
            <a:ext cx="2309813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7" y="1460500"/>
            <a:ext cx="2311004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8859" y="787401"/>
            <a:ext cx="5845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F55EEA-4EA4-4A38-B180-04CD4D262228}" type="slidenum">
              <a:rPr lang="en-US" altLang="en-US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mtClean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5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88256" y="528638"/>
            <a:ext cx="6684169" cy="938212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Know your CPE Hours</a:t>
            </a:r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29" y="1466850"/>
            <a:ext cx="231100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03" y="1460500"/>
            <a:ext cx="2309813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7" y="1460500"/>
            <a:ext cx="2311004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8859" y="787401"/>
            <a:ext cx="5845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853BA0-5067-4217-9332-8ED88450DBD5}" type="slidenum">
              <a:rPr lang="en-US" altLang="en-US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mtClean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ARTICULATE_PRESENTER_VERSION" val="6"/>
  <p:tag name="ARTICULATE_PROJECT_OPEN" val="1"/>
  <p:tag name="PRESENTER_PREVIEW_MODE" val="1"/>
  <p:tag name="LMS_PUBLISH" val="No"/>
  <p:tag name="PRESENTER_PREVIEW_START" val="4"/>
  <p:tag name="PRESENTER_PREVIEW_END" val="4"/>
  <p:tag name="ARTICULATE_TEMPLATE" val="Flash_Only_By_Sharat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55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Standarddesign</vt:lpstr>
      <vt:lpstr>PowerPoint Presentation</vt:lpstr>
      <vt:lpstr>Main Features</vt:lpstr>
      <vt:lpstr>Splash &amp; Home Page</vt:lpstr>
      <vt:lpstr>CPE Programs Module in Left Menu</vt:lpstr>
      <vt:lpstr>CPE Programs Main Screen</vt:lpstr>
      <vt:lpstr>Upcoming Programs</vt:lpstr>
      <vt:lpstr>CPE Program Detail</vt:lpstr>
      <vt:lpstr>CPE Program Search</vt:lpstr>
      <vt:lpstr>Know your CPE Hours</vt:lpstr>
      <vt:lpstr>Program Alert Preferences</vt:lpstr>
      <vt:lpstr>CPE Committee</vt:lpstr>
      <vt:lpstr>News Letter</vt:lpstr>
      <vt:lpstr>Webcast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vivek</dc:creator>
  <cp:lastModifiedBy>chanda Shukla</cp:lastModifiedBy>
  <cp:revision>642</cp:revision>
  <dcterms:created xsi:type="dcterms:W3CDTF">2008-04-16T13:39:00Z</dcterms:created>
  <dcterms:modified xsi:type="dcterms:W3CDTF">2016-09-16T11:21:57Z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AASB_Inagural_Presentation_2</vt:lpwstr>
  </property>
  <property fmtid="{D5CDD505-2E9C-101B-9397-08002B2CF9AE}" pid="4" name="ArticulateGUID">
    <vt:lpwstr>AC610C46-3B98-45A4-9A12-8E713369AB82</vt:lpwstr>
  </property>
  <property fmtid="{D5CDD505-2E9C-101B-9397-08002B2CF9AE}" pid="5" name="ArticulateProjectFull">
    <vt:lpwstr>\\Fileserver\e$\ICAI\AASB\Inagural_Presentation\AASB_Inagural_Presentation_4.ppta</vt:lpwstr>
  </property>
</Properties>
</file>